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314" r:id="rId3"/>
    <p:sldId id="311" r:id="rId4"/>
    <p:sldId id="299" r:id="rId5"/>
    <p:sldId id="268" r:id="rId6"/>
  </p:sldIdLst>
  <p:sldSz cx="18288000" cy="10287000"/>
  <p:notesSz cx="6858000" cy="9144000"/>
  <p:embeddedFontLst>
    <p:embeddedFont>
      <p:font typeface="TT Bluescreens Trial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22" autoAdjust="0"/>
  </p:normalViewPr>
  <p:slideViewPr>
    <p:cSldViewPr>
      <p:cViewPr varScale="1">
        <p:scale>
          <a:sx n="70" d="100"/>
          <a:sy n="70" d="100"/>
        </p:scale>
        <p:origin x="7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7FE9D-399D-6FCE-8271-CEFB4BB2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AFC563-BFB5-EF48-A378-537259F065E7}"/>
              </a:ext>
            </a:extLst>
          </p:cNvPr>
          <p:cNvGrpSpPr/>
          <p:nvPr/>
        </p:nvGrpSpPr>
        <p:grpSpPr>
          <a:xfrm>
            <a:off x="0" y="-132719"/>
            <a:ext cx="18288000" cy="10431661"/>
            <a:chOff x="0" y="-38100"/>
            <a:chExt cx="4816593" cy="27474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AD143F-9916-0FD7-4BFF-EBFA5F098D82}"/>
                </a:ext>
              </a:extLst>
            </p:cNvPr>
            <p:cNvSpPr/>
            <p:nvPr/>
          </p:nvSpPr>
          <p:spPr>
            <a:xfrm>
              <a:off x="1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242E"/>
            </a:solidFill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48C325C-753B-6FB7-9043-A437FF4DBA2B}"/>
                </a:ext>
              </a:extLst>
            </p:cNvPr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5CDD2C0-12BA-C8B8-2EC6-17B1BBFB2F25}"/>
              </a:ext>
            </a:extLst>
          </p:cNvPr>
          <p:cNvSpPr/>
          <p:nvPr/>
        </p:nvSpPr>
        <p:spPr>
          <a:xfrm>
            <a:off x="476250" y="476250"/>
            <a:ext cx="1180035" cy="1395895"/>
          </a:xfrm>
          <a:custGeom>
            <a:avLst/>
            <a:gdLst/>
            <a:ahLst/>
            <a:cxnLst/>
            <a:rect l="l" t="t" r="r" b="b"/>
            <a:pathLst>
              <a:path w="1180035" h="1395895">
                <a:moveTo>
                  <a:pt x="0" y="0"/>
                </a:moveTo>
                <a:lnTo>
                  <a:pt x="1180035" y="0"/>
                </a:lnTo>
                <a:lnTo>
                  <a:pt x="1180035" y="1395895"/>
                </a:lnTo>
                <a:lnTo>
                  <a:pt x="0" y="139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4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CCAD-60F3-9FC6-EBBD-EBDFFFD71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19662C-0EFD-F2D9-29DA-5A667D52B42D}"/>
              </a:ext>
            </a:extLst>
          </p:cNvPr>
          <p:cNvGrpSpPr/>
          <p:nvPr/>
        </p:nvGrpSpPr>
        <p:grpSpPr>
          <a:xfrm>
            <a:off x="0" y="-132719"/>
            <a:ext cx="18288000" cy="10431661"/>
            <a:chOff x="0" y="-38100"/>
            <a:chExt cx="4816593" cy="27474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1F4F46F-600E-13E7-FCAA-922FEE1E1EA4}"/>
                </a:ext>
              </a:extLst>
            </p:cNvPr>
            <p:cNvSpPr/>
            <p:nvPr/>
          </p:nvSpPr>
          <p:spPr>
            <a:xfrm>
              <a:off x="1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242E"/>
            </a:solidFill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D44C69-43FB-2248-B3D0-0E55D899E679}"/>
                </a:ext>
              </a:extLst>
            </p:cNvPr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3E9ACA2-5228-C818-702F-A1AF3C19B533}"/>
              </a:ext>
            </a:extLst>
          </p:cNvPr>
          <p:cNvSpPr/>
          <p:nvPr/>
        </p:nvSpPr>
        <p:spPr>
          <a:xfrm>
            <a:off x="476250" y="476250"/>
            <a:ext cx="1180035" cy="1395895"/>
          </a:xfrm>
          <a:custGeom>
            <a:avLst/>
            <a:gdLst/>
            <a:ahLst/>
            <a:cxnLst/>
            <a:rect l="l" t="t" r="r" b="b"/>
            <a:pathLst>
              <a:path w="1180035" h="1395895">
                <a:moveTo>
                  <a:pt x="0" y="0"/>
                </a:moveTo>
                <a:lnTo>
                  <a:pt x="1180035" y="0"/>
                </a:lnTo>
                <a:lnTo>
                  <a:pt x="1180035" y="1395895"/>
                </a:lnTo>
                <a:lnTo>
                  <a:pt x="0" y="139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228785-962A-1FE8-1CF4-5437C936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14" y="1361195"/>
            <a:ext cx="13233478" cy="74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9EA38-BA93-4FD2-217C-1F184247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5E3160-257F-69D0-1EB5-D44A88BBFFEC}"/>
              </a:ext>
            </a:extLst>
          </p:cNvPr>
          <p:cNvGrpSpPr/>
          <p:nvPr/>
        </p:nvGrpSpPr>
        <p:grpSpPr>
          <a:xfrm>
            <a:off x="0" y="-132719"/>
            <a:ext cx="18288000" cy="10431661"/>
            <a:chOff x="0" y="-38100"/>
            <a:chExt cx="4816593" cy="27474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0FDA14-5AB0-8DD2-7FFB-D7E36B7907CB}"/>
                </a:ext>
              </a:extLst>
            </p:cNvPr>
            <p:cNvSpPr/>
            <p:nvPr/>
          </p:nvSpPr>
          <p:spPr>
            <a:xfrm>
              <a:off x="1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242E"/>
            </a:solidFill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BEFCFA-FBF7-8D6C-5CF4-1DD72306E207}"/>
                </a:ext>
              </a:extLst>
            </p:cNvPr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EBDD05C-A002-5DD5-A993-90CBE8E08076}"/>
              </a:ext>
            </a:extLst>
          </p:cNvPr>
          <p:cNvSpPr/>
          <p:nvPr/>
        </p:nvSpPr>
        <p:spPr>
          <a:xfrm>
            <a:off x="476250" y="476250"/>
            <a:ext cx="1180035" cy="1395895"/>
          </a:xfrm>
          <a:custGeom>
            <a:avLst/>
            <a:gdLst/>
            <a:ahLst/>
            <a:cxnLst/>
            <a:rect l="l" t="t" r="r" b="b"/>
            <a:pathLst>
              <a:path w="1180035" h="1395895">
                <a:moveTo>
                  <a:pt x="0" y="0"/>
                </a:moveTo>
                <a:lnTo>
                  <a:pt x="1180035" y="0"/>
                </a:lnTo>
                <a:lnTo>
                  <a:pt x="1180035" y="1395895"/>
                </a:lnTo>
                <a:lnTo>
                  <a:pt x="0" y="139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2713BA-8D15-DEFF-137D-40997A212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57300"/>
            <a:ext cx="1300479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10CF-4B32-BCEC-1878-A34BF0D1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BE906EE-15A0-2BBA-71B4-C2DA22D3E105}"/>
              </a:ext>
            </a:extLst>
          </p:cNvPr>
          <p:cNvGrpSpPr/>
          <p:nvPr/>
        </p:nvGrpSpPr>
        <p:grpSpPr>
          <a:xfrm>
            <a:off x="0" y="-144661"/>
            <a:ext cx="18288000" cy="10431661"/>
            <a:chOff x="0" y="-38100"/>
            <a:chExt cx="4816593" cy="27474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6C6D7E-B821-42A8-E045-D7A28503BD84}"/>
                </a:ext>
              </a:extLst>
            </p:cNvPr>
            <p:cNvSpPr/>
            <p:nvPr/>
          </p:nvSpPr>
          <p:spPr>
            <a:xfrm>
              <a:off x="1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242E"/>
            </a:solidFill>
          </p:spPr>
          <p:txBody>
            <a:bodyPr/>
            <a:lstStyle/>
            <a:p>
              <a:endParaRPr lang="sv-SE" sz="240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BF030DB-8C32-5055-6B44-A56F75486EDB}"/>
                </a:ext>
              </a:extLst>
            </p:cNvPr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400"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016E2EA-D834-93B0-674C-A7A5EA2E945A}"/>
              </a:ext>
            </a:extLst>
          </p:cNvPr>
          <p:cNvSpPr/>
          <p:nvPr/>
        </p:nvSpPr>
        <p:spPr>
          <a:xfrm>
            <a:off x="476250" y="476250"/>
            <a:ext cx="1180035" cy="1395895"/>
          </a:xfrm>
          <a:custGeom>
            <a:avLst/>
            <a:gdLst/>
            <a:ahLst/>
            <a:cxnLst/>
            <a:rect l="l" t="t" r="r" b="b"/>
            <a:pathLst>
              <a:path w="1180035" h="1395895">
                <a:moveTo>
                  <a:pt x="0" y="0"/>
                </a:moveTo>
                <a:lnTo>
                  <a:pt x="1180035" y="0"/>
                </a:lnTo>
                <a:lnTo>
                  <a:pt x="1180035" y="1395895"/>
                </a:lnTo>
                <a:lnTo>
                  <a:pt x="0" y="1395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35CBAC-348B-886A-5A5A-1E0629EEBB46}"/>
              </a:ext>
            </a:extLst>
          </p:cNvPr>
          <p:cNvSpPr txBox="1"/>
          <p:nvPr/>
        </p:nvSpPr>
        <p:spPr>
          <a:xfrm>
            <a:off x="3200400" y="3238500"/>
            <a:ext cx="1371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Mål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8461DF6-864D-55AF-0ABA-E9F565624E60}"/>
              </a:ext>
            </a:extLst>
          </p:cNvPr>
          <p:cNvSpPr txBox="1"/>
          <p:nvPr/>
        </p:nvSpPr>
        <p:spPr>
          <a:xfrm>
            <a:off x="942442" y="1088827"/>
            <a:ext cx="16403115" cy="1691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53"/>
              </a:lnSpc>
            </a:pPr>
            <a:r>
              <a:rPr lang="en-US" sz="6600" b="1" dirty="0">
                <a:solidFill>
                  <a:srgbClr val="FFFFFF"/>
                </a:solidFill>
                <a:latin typeface="TT Bluescreens Trial Bold"/>
                <a:sym typeface="TT Bluescreens Trial Bold"/>
              </a:rPr>
              <a:t>Det </a:t>
            </a:r>
            <a:r>
              <a:rPr lang="en-US" sz="6600" b="1" dirty="0" err="1">
                <a:solidFill>
                  <a:srgbClr val="FFFFFF"/>
                </a:solidFill>
                <a:latin typeface="TT Bluescreens Trial Bold"/>
                <a:sym typeface="TT Bluescreens Trial Bold"/>
              </a:rPr>
              <a:t>här</a:t>
            </a:r>
            <a:r>
              <a:rPr lang="en-US" sz="6600" b="1" dirty="0">
                <a:solidFill>
                  <a:srgbClr val="FFFFFF"/>
                </a:solidFill>
                <a:latin typeface="TT Bluescreens Trial Bold"/>
                <a:sym typeface="TT Bluescreens Trial Bold"/>
              </a:rPr>
              <a:t> </a:t>
            </a:r>
            <a:r>
              <a:rPr lang="en-US" sz="6600" b="1" dirty="0" err="1">
                <a:solidFill>
                  <a:srgbClr val="FFFFFF"/>
                </a:solidFill>
                <a:latin typeface="TT Bluescreens Trial Bold"/>
                <a:sym typeface="TT Bluescreens Trial Bold"/>
              </a:rPr>
              <a:t>betyder</a:t>
            </a:r>
            <a:r>
              <a:rPr lang="en-US" sz="6600" b="1" dirty="0">
                <a:solidFill>
                  <a:srgbClr val="FFFFFF"/>
                </a:solidFill>
                <a:latin typeface="TT Bluescreens Trial Bold"/>
                <a:sym typeface="TT Bluescreens Trial Bold"/>
              </a:rPr>
              <a:t> Vision 2032 för </a:t>
            </a:r>
            <a:r>
              <a:rPr lang="en-US" sz="6600" b="1" dirty="0" err="1">
                <a:solidFill>
                  <a:srgbClr val="FFFFFF"/>
                </a:solidFill>
                <a:latin typeface="TT Bluescreens Trial Bold"/>
                <a:sym typeface="TT Bluescreens Trial Bold"/>
              </a:rPr>
              <a:t>oss</a:t>
            </a:r>
            <a:r>
              <a:rPr lang="en-US" sz="6600" b="1" dirty="0">
                <a:solidFill>
                  <a:srgbClr val="FFFFFF"/>
                </a:solidFill>
                <a:latin typeface="TT Bluescreens Trial Bold" panose="020B0604020202020204" charset="0"/>
                <a:ea typeface="TT Bluescreens Trial Bold"/>
                <a:cs typeface="TT Bluescreens Trial Bold"/>
                <a:sym typeface="TT Bluescreens Trial Bol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213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242E"/>
            </a:solidFill>
          </p:spPr>
          <p:txBody>
            <a:bodyPr/>
            <a:lstStyle/>
            <a:p>
              <a:endParaRPr lang="sv-SE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8114148" y="3925260"/>
            <a:ext cx="2059704" cy="2436479"/>
          </a:xfrm>
          <a:custGeom>
            <a:avLst/>
            <a:gdLst/>
            <a:ahLst/>
            <a:cxnLst/>
            <a:rect l="l" t="t" r="r" b="b"/>
            <a:pathLst>
              <a:path w="2059704" h="2436479">
                <a:moveTo>
                  <a:pt x="0" y="0"/>
                </a:moveTo>
                <a:lnTo>
                  <a:pt x="2059704" y="0"/>
                </a:lnTo>
                <a:lnTo>
                  <a:pt x="2059704" y="2436480"/>
                </a:lnTo>
                <a:lnTo>
                  <a:pt x="0" y="2436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11</Words>
  <Application>Microsoft Office PowerPoint</Application>
  <PresentationFormat>Anpassad</PresentationFormat>
  <Paragraphs>4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TT Bluescreens Trial Bold</vt:lpstr>
      <vt:lpstr>Arial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DPPT mall Officersdagarna 2025</dc:title>
  <dc:creator>Susanne Birgestam</dc:creator>
  <cp:lastModifiedBy>Susanne Birgestam</cp:lastModifiedBy>
  <cp:revision>40</cp:revision>
  <dcterms:created xsi:type="dcterms:W3CDTF">2006-08-16T00:00:00Z</dcterms:created>
  <dcterms:modified xsi:type="dcterms:W3CDTF">2026-06-15T09:34:07Z</dcterms:modified>
  <dc:identifier>DAGe_3cTS3Y</dc:identifier>
</cp:coreProperties>
</file>